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50068F1-4581-45B6-B379-B8F70B8127C2}" type="datetimeFigureOut">
              <a:rPr lang="en-US" smtClean="0"/>
              <a:t>8/25/2009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6808DC4-3657-4B5A-8225-37C9E674F95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Section 1.1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Psychology?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can you demonstrate critical thinking skills in psychology?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Evidence</a:t>
            </a:r>
          </a:p>
          <a:p>
            <a:r>
              <a:rPr lang="en-US" dirty="0" smtClean="0"/>
              <a:t>Tests of the theory</a:t>
            </a:r>
          </a:p>
          <a:p>
            <a:r>
              <a:rPr lang="en-US" dirty="0" smtClean="0"/>
              <a:t>Representative groups</a:t>
            </a:r>
          </a:p>
          <a:p>
            <a:pPr lvl="1"/>
            <a:r>
              <a:rPr lang="en-US" dirty="0" smtClean="0"/>
              <a:t>Realistic conditions</a:t>
            </a:r>
          </a:p>
          <a:p>
            <a:r>
              <a:rPr lang="en-US" dirty="0" smtClean="0"/>
              <a:t>Peer review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Biological</a:t>
            </a:r>
          </a:p>
          <a:p>
            <a:r>
              <a:rPr lang="en-US" dirty="0" smtClean="0"/>
              <a:t>Cognitive</a:t>
            </a:r>
          </a:p>
          <a:p>
            <a:r>
              <a:rPr lang="en-US" dirty="0" err="1" smtClean="0"/>
              <a:t>Sociocultural</a:t>
            </a:r>
            <a:endParaRPr lang="en-US" dirty="0" smtClean="0"/>
          </a:p>
          <a:p>
            <a:r>
              <a:rPr lang="en-US" dirty="0" smtClean="0"/>
              <a:t>Case Study of Andrea Yates</a:t>
            </a:r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Building Blocks of Scientific Psychology</a:t>
            </a:r>
            <a:br>
              <a:rPr lang="en-US" dirty="0" smtClean="0"/>
            </a:br>
            <a:r>
              <a:rPr lang="en-US" dirty="0" smtClean="0"/>
              <a:t>Theories and Empirical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Theories:</a:t>
            </a:r>
            <a:r>
              <a:rPr lang="en-US" dirty="0" smtClean="0"/>
              <a:t>  Explanation for a psychological phenomenon.  Built on </a:t>
            </a:r>
            <a:r>
              <a:rPr lang="en-US" b="1" u="sng" dirty="0" smtClean="0"/>
              <a:t>Concepts </a:t>
            </a:r>
            <a:r>
              <a:rPr lang="en-US" u="sng" dirty="0" smtClean="0"/>
              <a:t>(hypothetical construct</a:t>
            </a:r>
            <a:r>
              <a:rPr lang="en-US" dirty="0" smtClean="0"/>
              <a:t>) that are tested using tools.  </a:t>
            </a:r>
          </a:p>
          <a:p>
            <a:endParaRPr lang="en-US" dirty="0"/>
          </a:p>
          <a:p>
            <a:r>
              <a:rPr lang="en-US" dirty="0" smtClean="0"/>
              <a:t>Ex.  Self-efficacy  (one’s own belief about success in something)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Bandura’s</a:t>
            </a:r>
            <a:r>
              <a:rPr lang="en-US" dirty="0" smtClean="0"/>
              <a:t>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Self efficacy determines how hard you will try to do something.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Theory in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Why do some talented people not achieve their potential?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Dweck’s</a:t>
            </a:r>
            <a:r>
              <a:rPr lang="en-US" dirty="0" smtClean="0"/>
              <a:t> Theory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Explained how people view success and intelligence</a:t>
            </a:r>
          </a:p>
          <a:p>
            <a:r>
              <a:rPr lang="en-US" dirty="0" smtClean="0"/>
              <a:t>Fixed mindset vs. growth mindset</a:t>
            </a:r>
          </a:p>
          <a:p>
            <a:pPr lvl="1"/>
            <a:r>
              <a:rPr lang="en-US" dirty="0" smtClean="0"/>
              <a:t>Explain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Dweck’s</a:t>
            </a:r>
            <a:r>
              <a:rPr lang="en-US" dirty="0" smtClean="0"/>
              <a:t>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b="1" dirty="0" smtClean="0"/>
              <a:t>Fixed mindset </a:t>
            </a:r>
            <a:r>
              <a:rPr lang="en-US" dirty="0" smtClean="0"/>
              <a:t>at risk for </a:t>
            </a:r>
            <a:r>
              <a:rPr lang="en-US" dirty="0" err="1" smtClean="0"/>
              <a:t>underachievment</a:t>
            </a:r>
            <a:endParaRPr lang="en-US" dirty="0" smtClean="0"/>
          </a:p>
          <a:p>
            <a:pPr lvl="1"/>
            <a:r>
              <a:rPr lang="en-US" dirty="0" smtClean="0"/>
              <a:t>Praising intelligence reinforces </a:t>
            </a:r>
            <a:r>
              <a:rPr lang="en-US" b="1" dirty="0" smtClean="0"/>
              <a:t>fixed mindset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Limits intellectual growth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Ability and willingness to assess claims and make objective </a:t>
            </a:r>
            <a:r>
              <a:rPr lang="en-US" dirty="0" err="1" smtClean="0"/>
              <a:t>judgements</a:t>
            </a:r>
            <a:r>
              <a:rPr lang="en-US" dirty="0" smtClean="0"/>
              <a:t> on the basis of </a:t>
            </a:r>
            <a:r>
              <a:rPr lang="en-US" u="sng" dirty="0" smtClean="0"/>
              <a:t>well-supported reasons and evidence, </a:t>
            </a:r>
            <a:r>
              <a:rPr lang="en-US" dirty="0" smtClean="0"/>
              <a:t>rather than emotions, beliefs, myths, and anecdotes.</a:t>
            </a:r>
            <a:endParaRPr lang="en-US" u="sng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Critical Thinker Profile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Questions assumptions and biases</a:t>
            </a:r>
          </a:p>
          <a:p>
            <a:r>
              <a:rPr lang="en-US" dirty="0" smtClean="0"/>
              <a:t>Evaluates available evidence and relates it to a theory or opinion.</a:t>
            </a:r>
          </a:p>
          <a:p>
            <a:r>
              <a:rPr lang="en-US" dirty="0" smtClean="0"/>
              <a:t>Considers alternative interpretations.</a:t>
            </a:r>
          </a:p>
          <a:p>
            <a:r>
              <a:rPr lang="en-US" dirty="0" smtClean="0"/>
              <a:t>Avoids emotional reasoning</a:t>
            </a:r>
          </a:p>
          <a:p>
            <a:r>
              <a:rPr lang="en-US" dirty="0" smtClean="0"/>
              <a:t>Does not jump to oversimplified conclusions</a:t>
            </a:r>
          </a:p>
          <a:p>
            <a:r>
              <a:rPr lang="en-US" dirty="0" smtClean="0"/>
              <a:t>Knows that plausible conclusions are based on evidence</a:t>
            </a:r>
          </a:p>
          <a:p>
            <a:r>
              <a:rPr lang="en-US" dirty="0" smtClean="0"/>
              <a:t>Is willing to reassess conclusions if new information appears</a:t>
            </a:r>
          </a:p>
          <a:p>
            <a:r>
              <a:rPr lang="en-US" dirty="0" smtClean="0"/>
              <a:t>Is able to tolerate some uncertainty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</TotalTime>
  <Words>223</Words>
  <Application>Microsoft Office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Section 1.1  </vt:lpstr>
      <vt:lpstr>Levels of Analysis</vt:lpstr>
      <vt:lpstr>Building Blocks of Scientific Psychology Theories and Empirical Studies</vt:lpstr>
      <vt:lpstr>Bandura’s Theory</vt:lpstr>
      <vt:lpstr>Theory in Practice</vt:lpstr>
      <vt:lpstr>Dweck’s Theory </vt:lpstr>
      <vt:lpstr>Dweck’s Findings</vt:lpstr>
      <vt:lpstr>Critical Thinking</vt:lpstr>
      <vt:lpstr>Critical Thinker Profile</vt:lpstr>
      <vt:lpstr>How can you demonstrate critical thinking skills in psychology?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Section 1.1  </dc:title>
  <dc:creator>Marcus Lee</dc:creator>
  <cp:lastModifiedBy>Marcus Lee</cp:lastModifiedBy>
  <cp:revision>5</cp:revision>
  <dcterms:created xsi:type="dcterms:W3CDTF">2009-08-26T04:14:44Z</dcterms:created>
  <dcterms:modified xsi:type="dcterms:W3CDTF">2009-08-26T05:04:38Z</dcterms:modified>
</cp:coreProperties>
</file>